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BB8D6D8-92FE-493B-A4B6-17E7F795D4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C57D2517-E913-4D7B-85DD-B375220B7B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1CAFF2D-3FE6-44AE-B69D-0444FBE1B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C370-E0D9-4AF6-8E48-742913DA826B}" type="datetimeFigureOut">
              <a:rPr lang="he-IL" smtClean="0"/>
              <a:t>ה'/אדר ב/תשפ"ב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B27B223-73FB-4D54-9FFB-37F9997EB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F2E8625-E27F-473C-8990-A71E64BC6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2085-0C13-42B8-9E24-9215EE7EF5C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4257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2DD7410-4F05-467D-9599-DDE364068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22062D7D-FC11-49CA-9517-DB82E54FBB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B871D6F-3533-490C-B2A6-8E573297D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C370-E0D9-4AF6-8E48-742913DA826B}" type="datetimeFigureOut">
              <a:rPr lang="he-IL" smtClean="0"/>
              <a:t>ה'/אדר ב/תשפ"ב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D684FB9-5026-4F65-A166-05184FA1E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913FDFC-BF48-4B01-86A3-71F6FAE8F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2085-0C13-42B8-9E24-9215EE7EF5C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2432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E1FBAB42-9DC6-47E5-AF16-EB65B25D22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3B6DBDF1-CDA9-47F2-8EED-55ADB82350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7883BC8-2019-4752-A3BA-E3E777084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C370-E0D9-4AF6-8E48-742913DA826B}" type="datetimeFigureOut">
              <a:rPr lang="he-IL" smtClean="0"/>
              <a:t>ה'/אדר ב/תשפ"ב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2A964AA-4F1B-466E-85F3-22404DED5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E79074B-0DF6-4C5B-8214-2DA0EED04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2085-0C13-42B8-9E24-9215EE7EF5C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2237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C0BF1F9-4AC0-4F57-8894-D87C44A2C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7012E23-1150-4DA1-91B9-C04757B54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D6EC88E-69BC-413F-ACC0-6A511F9D6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C370-E0D9-4AF6-8E48-742913DA826B}" type="datetimeFigureOut">
              <a:rPr lang="he-IL" smtClean="0"/>
              <a:t>ה'/אדר ב/תשפ"ב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4B7F24A-DE06-454A-B4B7-CE1B69E9A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D059655-48AF-4525-9953-D518E1B6C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2085-0C13-42B8-9E24-9215EE7EF5C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1387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EAD9930-3971-4B46-8301-D2EE12D01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A172166A-FE70-4E03-95BA-15F7E4372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AB36231-0B3A-4181-9112-ECBE72BAD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C370-E0D9-4AF6-8E48-742913DA826B}" type="datetimeFigureOut">
              <a:rPr lang="he-IL" smtClean="0"/>
              <a:t>ה'/אדר ב/תשפ"ב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DA2C4E1-1331-4B04-A049-02FFC948E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10E62D9-4DC7-48DC-AAD2-7787AB8B9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2085-0C13-42B8-9E24-9215EE7EF5C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7413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5E2300B-D680-4D75-9FCE-8C44F1CB0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C10E636-CC52-4A1E-A29C-17B99F76B3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0E65CE2F-4AB8-4D8A-A286-C1B23FD395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3C892FF3-4F64-410E-BD5D-A39C4933B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C370-E0D9-4AF6-8E48-742913DA826B}" type="datetimeFigureOut">
              <a:rPr lang="he-IL" smtClean="0"/>
              <a:t>ה'/אדר ב/תשפ"ב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AA13FD5-F90D-4935-A4BF-F76B4390C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ECD52B8-CB6D-4900-AA43-5513CEB8C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2085-0C13-42B8-9E24-9215EE7EF5C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73046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E95382B-1708-472A-B036-C18298A58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4129E60-6189-4841-A229-5F26D12BC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142CBD9C-2BE4-4B2E-B5A3-144269EC04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C1BDBD0E-2C8B-4C9A-9203-8298DE298C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8CCECAE5-BE30-492A-9349-84FBFFF5A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1062E8E5-308C-4517-A652-2FCC8AFA5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C370-E0D9-4AF6-8E48-742913DA826B}" type="datetimeFigureOut">
              <a:rPr lang="he-IL" smtClean="0"/>
              <a:t>ה'/אדר ב/תשפ"ב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BC8CB27D-CDF1-4708-B17C-1CDB410B9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EC21F5E3-94B0-4900-9DE4-8F1EF8783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2085-0C13-42B8-9E24-9215EE7EF5C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58634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9E07290-3B77-42B5-988E-06E645F33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0F50D25F-CA79-49E0-AE13-894DA2785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C370-E0D9-4AF6-8E48-742913DA826B}" type="datetimeFigureOut">
              <a:rPr lang="he-IL" smtClean="0"/>
              <a:t>ה'/אדר ב/תשפ"ב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78C19948-3DAC-4944-A2FE-09340EF54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A052CD19-7AC1-4F0F-910C-FB3618F15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2085-0C13-42B8-9E24-9215EE7EF5C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0502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A914DDEB-05CB-4C9E-B4D2-0A9E7365A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C370-E0D9-4AF6-8E48-742913DA826B}" type="datetimeFigureOut">
              <a:rPr lang="he-IL" smtClean="0"/>
              <a:t>ה'/אדר ב/תשפ"ב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2EE2D62B-C87F-4DF1-B8E7-80126DFE9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D3E80AFB-B523-4B10-9CA4-1EF41B0F7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2085-0C13-42B8-9E24-9215EE7EF5C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18958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97E8F55-BF05-437C-A9AD-7B8F30290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1E7443B-E382-4CD5-81CF-6C9633D36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459449E1-D93E-47B4-95B7-FE2C8DF3CA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693F6C6-6801-4F7C-8F32-408E09448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C370-E0D9-4AF6-8E48-742913DA826B}" type="datetimeFigureOut">
              <a:rPr lang="he-IL" smtClean="0"/>
              <a:t>ה'/אדר ב/תשפ"ב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FCFFB8D-AB0F-49F0-A2D3-17047D322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2728AB9-2873-4749-8B88-F563C94A9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2085-0C13-42B8-9E24-9215EE7EF5C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04259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9B37575-A433-43FE-A07F-C592B98B5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4A448580-21C6-49E6-A671-DA9E0DEC22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534E5CDF-E31C-4785-9443-C98672DADD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065E4873-4505-4E05-A42B-056B8730B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C370-E0D9-4AF6-8E48-742913DA826B}" type="datetimeFigureOut">
              <a:rPr lang="he-IL" smtClean="0"/>
              <a:t>ה'/אדר ב/תשפ"ב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20F917A-9EDD-4AD4-9A1E-973673D36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B68D55D-6D5C-426D-8A20-05C2CC04A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2085-0C13-42B8-9E24-9215EE7EF5C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0223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D3836B70-86DE-489B-BC9E-24A52C537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4D7758A-B2EE-4E31-A1D6-02985088A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9DEEBB2-0B89-4002-9366-B374AAD6E5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8C370-E0D9-4AF6-8E48-742913DA826B}" type="datetimeFigureOut">
              <a:rPr lang="he-IL" smtClean="0"/>
              <a:t>ה'/אדר ב/תשפ"ב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604689F-BBCD-4C6B-A7EB-830CC7BDBC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4BEA5FC-0273-4F49-B0BF-AD78EF89E0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92085-0C13-42B8-9E24-9215EE7EF5C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3344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>
            <a:extLst>
              <a:ext uri="{FF2B5EF4-FFF2-40B4-BE49-F238E27FC236}">
                <a16:creationId xmlns:a16="http://schemas.microsoft.com/office/drawing/2014/main" id="{8E5E54C9-083A-4F24-95BB-2B3F9DFAD9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2" y="37925"/>
            <a:ext cx="12160875" cy="678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093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77E46CA6-A95C-4DCB-971A-30100123F94A}"/>
              </a:ext>
            </a:extLst>
          </p:cNvPr>
          <p:cNvSpPr txBox="1"/>
          <p:nvPr/>
        </p:nvSpPr>
        <p:spPr>
          <a:xfrm>
            <a:off x="4476750" y="342900"/>
            <a:ext cx="334327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err="1"/>
              <a:t>תכניות</a:t>
            </a:r>
            <a:r>
              <a:rPr lang="he-IL" dirty="0"/>
              <a:t> בביצוע</a:t>
            </a:r>
          </a:p>
        </p:txBody>
      </p:sp>
      <p:graphicFrame>
        <p:nvGraphicFramePr>
          <p:cNvPr id="6" name="טבלה 5">
            <a:extLst>
              <a:ext uri="{FF2B5EF4-FFF2-40B4-BE49-F238E27FC236}">
                <a16:creationId xmlns:a16="http://schemas.microsoft.com/office/drawing/2014/main" id="{E67E26B7-BF72-4DE4-BA25-4C67718E25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611467"/>
              </p:ext>
            </p:extLst>
          </p:nvPr>
        </p:nvGraphicFramePr>
        <p:xfrm>
          <a:off x="952500" y="800099"/>
          <a:ext cx="10601325" cy="5476873"/>
        </p:xfrm>
        <a:graphic>
          <a:graphicData uri="http://schemas.openxmlformats.org/drawingml/2006/table">
            <a:tbl>
              <a:tblPr rtl="1"/>
              <a:tblGrid>
                <a:gridCol w="1030409">
                  <a:extLst>
                    <a:ext uri="{9D8B030D-6E8A-4147-A177-3AD203B41FA5}">
                      <a16:colId xmlns:a16="http://schemas.microsoft.com/office/drawing/2014/main" val="3256287325"/>
                    </a:ext>
                  </a:extLst>
                </a:gridCol>
                <a:gridCol w="1030409">
                  <a:extLst>
                    <a:ext uri="{9D8B030D-6E8A-4147-A177-3AD203B41FA5}">
                      <a16:colId xmlns:a16="http://schemas.microsoft.com/office/drawing/2014/main" val="211720011"/>
                    </a:ext>
                  </a:extLst>
                </a:gridCol>
                <a:gridCol w="1030409">
                  <a:extLst>
                    <a:ext uri="{9D8B030D-6E8A-4147-A177-3AD203B41FA5}">
                      <a16:colId xmlns:a16="http://schemas.microsoft.com/office/drawing/2014/main" val="400535494"/>
                    </a:ext>
                  </a:extLst>
                </a:gridCol>
                <a:gridCol w="2199527">
                  <a:extLst>
                    <a:ext uri="{9D8B030D-6E8A-4147-A177-3AD203B41FA5}">
                      <a16:colId xmlns:a16="http://schemas.microsoft.com/office/drawing/2014/main" val="3550070406"/>
                    </a:ext>
                  </a:extLst>
                </a:gridCol>
                <a:gridCol w="2219344">
                  <a:extLst>
                    <a:ext uri="{9D8B030D-6E8A-4147-A177-3AD203B41FA5}">
                      <a16:colId xmlns:a16="http://schemas.microsoft.com/office/drawing/2014/main" val="3478032542"/>
                    </a:ext>
                  </a:extLst>
                </a:gridCol>
                <a:gridCol w="1030409">
                  <a:extLst>
                    <a:ext uri="{9D8B030D-6E8A-4147-A177-3AD203B41FA5}">
                      <a16:colId xmlns:a16="http://schemas.microsoft.com/office/drawing/2014/main" val="3785351206"/>
                    </a:ext>
                  </a:extLst>
                </a:gridCol>
                <a:gridCol w="1030409">
                  <a:extLst>
                    <a:ext uri="{9D8B030D-6E8A-4147-A177-3AD203B41FA5}">
                      <a16:colId xmlns:a16="http://schemas.microsoft.com/office/drawing/2014/main" val="3473924455"/>
                    </a:ext>
                  </a:extLst>
                </a:gridCol>
                <a:gridCol w="1030409">
                  <a:extLst>
                    <a:ext uri="{9D8B030D-6E8A-4147-A177-3AD203B41FA5}">
                      <a16:colId xmlns:a16="http://schemas.microsoft.com/office/drawing/2014/main" val="2902765992"/>
                    </a:ext>
                  </a:extLst>
                </a:gridCol>
              </a:tblGrid>
              <a:tr h="453753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שם הפרויקט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שכונה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רובע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כתובות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שם היזם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יח"ד קיים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יח"ד מוצע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תוספת יח"ד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139274"/>
                  </a:ext>
                </a:extLst>
              </a:tr>
              <a:tr h="684609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קנאי הגליל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גוננים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אלעזר בן יאיר 16 , קנאי הגליל 9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פנינת גבעתיים בעמ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7826692"/>
                  </a:ext>
                </a:extLst>
              </a:tr>
              <a:tr h="684609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המקשר א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קרית משה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המקשר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רובע 1 בעמ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7223280"/>
                  </a:ext>
                </a:extLst>
              </a:tr>
              <a:tr h="684609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טהון 4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קרית יובל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טהון 12 + רבינוביץ 31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קדמת היובל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1738271"/>
                  </a:ext>
                </a:extLst>
              </a:tr>
              <a:tr h="684609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שטרן 34-42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קרית יובל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שטרן 34-42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קדמת היובל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6695919"/>
                  </a:ext>
                </a:extLst>
              </a:tr>
              <a:tr h="684609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סן מרטין 23+25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קטמונים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סן מרטין 23+25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אפריקה התחדשות עירונית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5982879"/>
                  </a:ext>
                </a:extLst>
              </a:tr>
              <a:tr h="684609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המקשר ב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קרית משה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המקשר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רובע 1 בעמ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691563"/>
                  </a:ext>
                </a:extLst>
              </a:tr>
              <a:tr h="684609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טהון 5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קרית יובל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טהון 17-19 רבינוביץ 27-29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קדמת היובל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6325" marR="6325" marT="6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104221"/>
                  </a:ext>
                </a:extLst>
              </a:tr>
              <a:tr h="230857"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5" marR="6325" marT="63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5" marR="6325" marT="63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5" marR="6325" marT="63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5" marR="6325" marT="63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5" marR="6325" marT="63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267</a:t>
                      </a:r>
                    </a:p>
                  </a:txBody>
                  <a:tcPr marL="6325" marR="6325" marT="6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1012</a:t>
                      </a:r>
                    </a:p>
                  </a:txBody>
                  <a:tcPr marL="6325" marR="6325" marT="63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745</a:t>
                      </a:r>
                    </a:p>
                  </a:txBody>
                  <a:tcPr marL="6325" marR="6325" marT="63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2841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722963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115</Words>
  <Application>Microsoft Office PowerPoint</Application>
  <PresentationFormat>מסך רחב</PresentationFormat>
  <Paragraphs>68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ערכת נושא Office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user</dc:creator>
  <cp:lastModifiedBy>user</cp:lastModifiedBy>
  <cp:revision>4</cp:revision>
  <dcterms:created xsi:type="dcterms:W3CDTF">2022-03-08T06:17:36Z</dcterms:created>
  <dcterms:modified xsi:type="dcterms:W3CDTF">2022-03-08T09:03:05Z</dcterms:modified>
</cp:coreProperties>
</file>